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6" r:id="rId9"/>
    <p:sldId id="269" r:id="rId10"/>
    <p:sldId id="265" r:id="rId11"/>
    <p:sldId id="271" r:id="rId12"/>
    <p:sldId id="261" r:id="rId13"/>
    <p:sldId id="27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Google Workspace is a way to communicate with clients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Able to securely send documents in a variety ways including direct links and forms.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D09B6C3C-ECA9-446F-8F00-4F90C44EB8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    </a:t>
          </a:r>
          <a:r>
            <a:rPr lang="en-US" sz="1900"/>
            <a:t>Create forms to help identify documents being sent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3" custLinFactNeighborX="-24842" custLinFactNeighborY="-11792"/>
      <dgm:spPr/>
    </dgm:pt>
    <dgm:pt modelId="{D6DEDA38-D02D-4DCD-A03D-B7D17A402C26}" type="pres">
      <dgm:prSet presAssocID="{C9B21A5F-21CC-464B-97CF-45EE13949C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3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3" custLinFactNeighborX="128" custLinFactNeighborY="-3130"/>
      <dgm:spPr/>
    </dgm:pt>
    <dgm:pt modelId="{8E863DD9-20E7-417D-B8B7-8D22167D9D89}" type="pres">
      <dgm:prSet presAssocID="{4698F420-6833-4D24-9CE0-8A096478E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3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2" presStyleCnt="3"/>
      <dgm:spPr/>
    </dgm:pt>
    <dgm:pt modelId="{ED8FAA24-DBF2-41B5-9FCB-E38A656BB8C3}" type="pres">
      <dgm:prSet presAssocID="{D09B6C3C-ECA9-446F-8F00-4F90C44EB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2" presStyleCnt="3" custScaleX="107846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CF763FD-EA80-4476-BC17-31CBF33B8035}" srcId="{9BDA55E2-E55D-4A8E-B7EC-D6DA14B15954}" destId="{D09B6C3C-ECA9-446F-8F00-4F90C44EB875}" srcOrd="2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E52E8B6D-8A83-4FCC-98E0-485566F8DECF}" type="presParOf" srcId="{F77E8EB6-324F-4FFD-9291-B6F0BB6D312A}" destId="{7A4FD736-E9B9-4716-9889-2942968B415F}" srcOrd="4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1C4E35-8D72-4C92-A98D-7A70CDD9B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13BC48-C7AE-4C18-9EB7-4D9E9FA51FEE}">
      <dgm:prSet/>
      <dgm:spPr/>
      <dgm:t>
        <a:bodyPr/>
        <a:lstStyle/>
        <a:p>
          <a:r>
            <a:rPr lang="en-US" dirty="0"/>
            <a:t>Safe Transfer of Files</a:t>
          </a:r>
        </a:p>
      </dgm:t>
    </dgm:pt>
    <dgm:pt modelId="{7CFB425F-81CF-4EDF-86A5-C3EAD03DC8A7}" type="parTrans" cxnId="{017FCBC5-899B-4948-B5BF-B8BEC2AE06A1}">
      <dgm:prSet/>
      <dgm:spPr/>
      <dgm:t>
        <a:bodyPr/>
        <a:lstStyle/>
        <a:p>
          <a:endParaRPr lang="en-US"/>
        </a:p>
      </dgm:t>
    </dgm:pt>
    <dgm:pt modelId="{C9C377E3-FAB8-438E-BBFA-7C2C7A5CE765}" type="sibTrans" cxnId="{017FCBC5-899B-4948-B5BF-B8BEC2AE06A1}">
      <dgm:prSet/>
      <dgm:spPr/>
      <dgm:t>
        <a:bodyPr/>
        <a:lstStyle/>
        <a:p>
          <a:endParaRPr lang="en-US"/>
        </a:p>
      </dgm:t>
    </dgm:pt>
    <dgm:pt modelId="{1922F19B-F68F-466D-92E7-B2748E7B729C}">
      <dgm:prSet/>
      <dgm:spPr/>
      <dgm:t>
        <a:bodyPr/>
        <a:lstStyle/>
        <a:p>
          <a:r>
            <a:rPr lang="en-US" dirty="0"/>
            <a:t>Creation of forms</a:t>
          </a:r>
        </a:p>
      </dgm:t>
    </dgm:pt>
    <dgm:pt modelId="{11D5920F-CFFF-499E-80B8-EF4603C4801A}" type="parTrans" cxnId="{19866E51-B214-4E12-B5C2-851EA4BCDAD4}">
      <dgm:prSet/>
      <dgm:spPr/>
      <dgm:t>
        <a:bodyPr/>
        <a:lstStyle/>
        <a:p>
          <a:endParaRPr lang="en-US"/>
        </a:p>
      </dgm:t>
    </dgm:pt>
    <dgm:pt modelId="{AE6373D5-824C-46F9-9E9D-650EBDB8898F}" type="sibTrans" cxnId="{19866E51-B214-4E12-B5C2-851EA4BCDAD4}">
      <dgm:prSet/>
      <dgm:spPr/>
      <dgm:t>
        <a:bodyPr/>
        <a:lstStyle/>
        <a:p>
          <a:endParaRPr lang="en-US"/>
        </a:p>
      </dgm:t>
    </dgm:pt>
    <dgm:pt modelId="{AAA101F9-88BD-4CE4-A0B4-8B5AF92D6EF9}">
      <dgm:prSet/>
      <dgm:spPr/>
      <dgm:t>
        <a:bodyPr/>
        <a:lstStyle/>
        <a:p>
          <a:r>
            <a:rPr lang="en-US" dirty="0"/>
            <a:t>Google Drive</a:t>
          </a:r>
        </a:p>
      </dgm:t>
    </dgm:pt>
    <dgm:pt modelId="{2ED2CDB4-3D32-488A-B16A-D7CBB6A8DAD9}" type="parTrans" cxnId="{8A75B5C8-44A8-4C8F-8EB4-5ADB7628D093}">
      <dgm:prSet/>
      <dgm:spPr/>
      <dgm:t>
        <a:bodyPr/>
        <a:lstStyle/>
        <a:p>
          <a:endParaRPr lang="en-US"/>
        </a:p>
      </dgm:t>
    </dgm:pt>
    <dgm:pt modelId="{74313F41-9086-4CDF-AA71-FE3ECB2E0003}" type="sibTrans" cxnId="{8A75B5C8-44A8-4C8F-8EB4-5ADB7628D093}">
      <dgm:prSet/>
      <dgm:spPr/>
      <dgm:t>
        <a:bodyPr/>
        <a:lstStyle/>
        <a:p>
          <a:endParaRPr lang="en-US"/>
        </a:p>
      </dgm:t>
    </dgm:pt>
    <dgm:pt modelId="{0E04D3E3-E7BF-4D34-AEC0-5BE34FE5C608}">
      <dgm:prSet/>
      <dgm:spPr/>
      <dgm:t>
        <a:bodyPr/>
        <a:lstStyle/>
        <a:p>
          <a:r>
            <a:rPr lang="en-US" dirty="0"/>
            <a:t>Business Email</a:t>
          </a:r>
        </a:p>
      </dgm:t>
    </dgm:pt>
    <dgm:pt modelId="{4731C538-41D3-4FE8-97E0-C764935A0748}" type="parTrans" cxnId="{06ECBC60-C0D9-4F4C-8F70-9D15DA6038AF}">
      <dgm:prSet/>
      <dgm:spPr/>
      <dgm:t>
        <a:bodyPr/>
        <a:lstStyle/>
        <a:p>
          <a:endParaRPr lang="en-US"/>
        </a:p>
      </dgm:t>
    </dgm:pt>
    <dgm:pt modelId="{E2447590-330F-492E-B3A7-225E8ED57FCF}" type="sibTrans" cxnId="{06ECBC60-C0D9-4F4C-8F70-9D15DA6038AF}">
      <dgm:prSet/>
      <dgm:spPr/>
      <dgm:t>
        <a:bodyPr/>
        <a:lstStyle/>
        <a:p>
          <a:endParaRPr lang="en-US"/>
        </a:p>
      </dgm:t>
    </dgm:pt>
    <dgm:pt modelId="{96675AC7-1ABD-48B3-809B-C711E54A378D}" type="pres">
      <dgm:prSet presAssocID="{DC1C4E35-8D72-4C92-A98D-7A70CDD9B379}" presName="linear" presStyleCnt="0">
        <dgm:presLayoutVars>
          <dgm:animLvl val="lvl"/>
          <dgm:resizeHandles val="exact"/>
        </dgm:presLayoutVars>
      </dgm:prSet>
      <dgm:spPr/>
    </dgm:pt>
    <dgm:pt modelId="{200F43B6-B6E7-4764-9F86-2D2961F98AAD}" type="pres">
      <dgm:prSet presAssocID="{3113BC48-C7AE-4C18-9EB7-4D9E9FA51FEE}" presName="parentText" presStyleLbl="node1" presStyleIdx="0" presStyleCnt="4" custLinFactNeighborX="9" custLinFactNeighborY="-7776">
        <dgm:presLayoutVars>
          <dgm:chMax val="0"/>
          <dgm:bulletEnabled val="1"/>
        </dgm:presLayoutVars>
      </dgm:prSet>
      <dgm:spPr/>
    </dgm:pt>
    <dgm:pt modelId="{C1D4DFEC-F201-40EA-B1C3-B7C78BC74EE1}" type="pres">
      <dgm:prSet presAssocID="{C9C377E3-FAB8-438E-BBFA-7C2C7A5CE765}" presName="spacer" presStyleCnt="0"/>
      <dgm:spPr/>
    </dgm:pt>
    <dgm:pt modelId="{550141BF-F580-4FBF-A804-8D5EB61B33E3}" type="pres">
      <dgm:prSet presAssocID="{1922F19B-F68F-466D-92E7-B2748E7B72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A30BCA-5E5A-487D-8F1C-5DB1B353976D}" type="pres">
      <dgm:prSet presAssocID="{AE6373D5-824C-46F9-9E9D-650EBDB8898F}" presName="spacer" presStyleCnt="0"/>
      <dgm:spPr/>
    </dgm:pt>
    <dgm:pt modelId="{02B64D36-0E76-47DD-B394-180997527181}" type="pres">
      <dgm:prSet presAssocID="{0E04D3E3-E7BF-4D34-AEC0-5BE34FE5C6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40EF72-0522-4EAF-9B87-5956707A0369}" type="pres">
      <dgm:prSet presAssocID="{E2447590-330F-492E-B3A7-225E8ED57FCF}" presName="spacer" presStyleCnt="0"/>
      <dgm:spPr/>
    </dgm:pt>
    <dgm:pt modelId="{830A274D-F2DE-4B2A-A5B7-6A24780525FD}" type="pres">
      <dgm:prSet presAssocID="{AAA101F9-88BD-4CE4-A0B4-8B5AF92D6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10C028-2B62-49AD-9B66-664352924C21}" type="presOf" srcId="{DC1C4E35-8D72-4C92-A98D-7A70CDD9B379}" destId="{96675AC7-1ABD-48B3-809B-C711E54A378D}" srcOrd="0" destOrd="0" presId="urn:microsoft.com/office/officeart/2005/8/layout/vList2"/>
    <dgm:cxn modelId="{3135652B-0A4A-400D-BEDC-BAF67DA1A52F}" type="presOf" srcId="{0E04D3E3-E7BF-4D34-AEC0-5BE34FE5C608}" destId="{02B64D36-0E76-47DD-B394-180997527181}" srcOrd="0" destOrd="0" presId="urn:microsoft.com/office/officeart/2005/8/layout/vList2"/>
    <dgm:cxn modelId="{919EDF37-0A3F-4DDD-8659-A51821527C18}" type="presOf" srcId="{AAA101F9-88BD-4CE4-A0B4-8B5AF92D6EF9}" destId="{830A274D-F2DE-4B2A-A5B7-6A24780525FD}" srcOrd="0" destOrd="0" presId="urn:microsoft.com/office/officeart/2005/8/layout/vList2"/>
    <dgm:cxn modelId="{06ECBC60-C0D9-4F4C-8F70-9D15DA6038AF}" srcId="{DC1C4E35-8D72-4C92-A98D-7A70CDD9B379}" destId="{0E04D3E3-E7BF-4D34-AEC0-5BE34FE5C608}" srcOrd="2" destOrd="0" parTransId="{4731C538-41D3-4FE8-97E0-C764935A0748}" sibTransId="{E2447590-330F-492E-B3A7-225E8ED57FCF}"/>
    <dgm:cxn modelId="{19866E51-B214-4E12-B5C2-851EA4BCDAD4}" srcId="{DC1C4E35-8D72-4C92-A98D-7A70CDD9B379}" destId="{1922F19B-F68F-466D-92E7-B2748E7B729C}" srcOrd="1" destOrd="0" parTransId="{11D5920F-CFFF-499E-80B8-EF4603C4801A}" sibTransId="{AE6373D5-824C-46F9-9E9D-650EBDB8898F}"/>
    <dgm:cxn modelId="{3E10EBC2-91D1-4851-8D43-68392EAA04C1}" type="presOf" srcId="{3113BC48-C7AE-4C18-9EB7-4D9E9FA51FEE}" destId="{200F43B6-B6E7-4764-9F86-2D2961F98AAD}" srcOrd="0" destOrd="0" presId="urn:microsoft.com/office/officeart/2005/8/layout/vList2"/>
    <dgm:cxn modelId="{017FCBC5-899B-4948-B5BF-B8BEC2AE06A1}" srcId="{DC1C4E35-8D72-4C92-A98D-7A70CDD9B379}" destId="{3113BC48-C7AE-4C18-9EB7-4D9E9FA51FEE}" srcOrd="0" destOrd="0" parTransId="{7CFB425F-81CF-4EDF-86A5-C3EAD03DC8A7}" sibTransId="{C9C377E3-FAB8-438E-BBFA-7C2C7A5CE765}"/>
    <dgm:cxn modelId="{8A75B5C8-44A8-4C8F-8EB4-5ADB7628D093}" srcId="{DC1C4E35-8D72-4C92-A98D-7A70CDD9B379}" destId="{AAA101F9-88BD-4CE4-A0B4-8B5AF92D6EF9}" srcOrd="3" destOrd="0" parTransId="{2ED2CDB4-3D32-488A-B16A-D7CBB6A8DAD9}" sibTransId="{74313F41-9086-4CDF-AA71-FE3ECB2E0003}"/>
    <dgm:cxn modelId="{555106E3-26C5-45A3-9581-D95AEC8683B8}" type="presOf" srcId="{1922F19B-F68F-466D-92E7-B2748E7B729C}" destId="{550141BF-F580-4FBF-A804-8D5EB61B33E3}" srcOrd="0" destOrd="0" presId="urn:microsoft.com/office/officeart/2005/8/layout/vList2"/>
    <dgm:cxn modelId="{316D337C-2D1E-4E4E-8082-146031624C9A}" type="presParOf" srcId="{96675AC7-1ABD-48B3-809B-C711E54A378D}" destId="{200F43B6-B6E7-4764-9F86-2D2961F98AAD}" srcOrd="0" destOrd="0" presId="urn:microsoft.com/office/officeart/2005/8/layout/vList2"/>
    <dgm:cxn modelId="{7CB02E64-6193-48E0-A0BE-7A7EF919D15F}" type="presParOf" srcId="{96675AC7-1ABD-48B3-809B-C711E54A378D}" destId="{C1D4DFEC-F201-40EA-B1C3-B7C78BC74EE1}" srcOrd="1" destOrd="0" presId="urn:microsoft.com/office/officeart/2005/8/layout/vList2"/>
    <dgm:cxn modelId="{94A32B98-2A34-4034-A22D-B6689BB0680B}" type="presParOf" srcId="{96675AC7-1ABD-48B3-809B-C711E54A378D}" destId="{550141BF-F580-4FBF-A804-8D5EB61B33E3}" srcOrd="2" destOrd="0" presId="urn:microsoft.com/office/officeart/2005/8/layout/vList2"/>
    <dgm:cxn modelId="{C984E2E2-D735-4AAE-A689-5CF4F5AE5BBF}" type="presParOf" srcId="{96675AC7-1ABD-48B3-809B-C711E54A378D}" destId="{80A30BCA-5E5A-487D-8F1C-5DB1B353976D}" srcOrd="3" destOrd="0" presId="urn:microsoft.com/office/officeart/2005/8/layout/vList2"/>
    <dgm:cxn modelId="{5BDF5A11-1543-4BF0-9C77-1CDEF24C1C17}" type="presParOf" srcId="{96675AC7-1ABD-48B3-809B-C711E54A378D}" destId="{02B64D36-0E76-47DD-B394-180997527181}" srcOrd="4" destOrd="0" presId="urn:microsoft.com/office/officeart/2005/8/layout/vList2"/>
    <dgm:cxn modelId="{1A69D168-E354-4AB3-8424-9ED695377B88}" type="presParOf" srcId="{96675AC7-1ABD-48B3-809B-C711E54A378D}" destId="{0240EF72-0522-4EAF-9B87-5956707A0369}" srcOrd="5" destOrd="0" presId="urn:microsoft.com/office/officeart/2005/8/layout/vList2"/>
    <dgm:cxn modelId="{BA406748-8B8E-412E-82E5-981E24F3B7A3}" type="presParOf" srcId="{96675AC7-1ABD-48B3-809B-C711E54A378D}" destId="{830A274D-F2DE-4B2A-A5B7-6A24780525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-121162" y="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48001" y="205157"/>
          <a:ext cx="489389" cy="489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906555" y="4952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Workspace is a way to communicate with clients</a:t>
          </a:r>
        </a:p>
      </dsp:txBody>
      <dsp:txXfrm>
        <a:off x="906555" y="4952"/>
        <a:ext cx="6228267" cy="889798"/>
      </dsp:txXfrm>
    </dsp:sp>
    <dsp:sp modelId="{A7C83095-F61F-4D80-9C06-01527F9136DB}">
      <dsp:nvSpPr>
        <dsp:cNvPr id="0" name=""/>
        <dsp:cNvSpPr/>
      </dsp:nvSpPr>
      <dsp:spPr>
        <a:xfrm>
          <a:off x="-111872" y="108935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48001" y="1317405"/>
          <a:ext cx="489389" cy="489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906555" y="1117201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Able to securely send documents in a variety ways including direct links and forms.</a:t>
          </a:r>
        </a:p>
      </dsp:txBody>
      <dsp:txXfrm>
        <a:off x="906555" y="1117201"/>
        <a:ext cx="6228267" cy="889798"/>
      </dsp:txXfrm>
    </dsp:sp>
    <dsp:sp modelId="{C847FBC4-D214-4FF4-AA48-46A6805DFD16}">
      <dsp:nvSpPr>
        <dsp:cNvPr id="0" name=""/>
        <dsp:cNvSpPr/>
      </dsp:nvSpPr>
      <dsp:spPr>
        <a:xfrm>
          <a:off x="-121162" y="2229449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48001" y="2429654"/>
          <a:ext cx="489389" cy="489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62220" y="2229449"/>
          <a:ext cx="671693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</a:t>
          </a:r>
          <a:r>
            <a:rPr lang="en-US" sz="1900" kern="1200"/>
            <a:t>Create forms to help identify documents being sent</a:t>
          </a:r>
        </a:p>
      </dsp:txBody>
      <dsp:txXfrm>
        <a:off x="662220" y="2229449"/>
        <a:ext cx="6716937" cy="8897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43B6-B6E7-4764-9F86-2D2961F98AAD}">
      <dsp:nvSpPr>
        <dsp:cNvPr id="0" name=""/>
        <dsp:cNvSpPr/>
      </dsp:nvSpPr>
      <dsp:spPr>
        <a:xfrm>
          <a:off x="0" y="24937"/>
          <a:ext cx="6492875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Safe Transfer of Files</a:t>
          </a:r>
        </a:p>
      </dsp:txBody>
      <dsp:txXfrm>
        <a:off x="52688" y="77625"/>
        <a:ext cx="6387499" cy="973949"/>
      </dsp:txXfrm>
    </dsp:sp>
    <dsp:sp modelId="{550141BF-F580-4FBF-A804-8D5EB61B33E3}">
      <dsp:nvSpPr>
        <dsp:cNvPr id="0" name=""/>
        <dsp:cNvSpPr/>
      </dsp:nvSpPr>
      <dsp:spPr>
        <a:xfrm>
          <a:off x="0" y="1243940"/>
          <a:ext cx="6492875" cy="1079325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Creation of forms</a:t>
          </a:r>
        </a:p>
      </dsp:txBody>
      <dsp:txXfrm>
        <a:off x="52688" y="1296628"/>
        <a:ext cx="6387499" cy="973949"/>
      </dsp:txXfrm>
    </dsp:sp>
    <dsp:sp modelId="{02B64D36-0E76-47DD-B394-180997527181}">
      <dsp:nvSpPr>
        <dsp:cNvPr id="0" name=""/>
        <dsp:cNvSpPr/>
      </dsp:nvSpPr>
      <dsp:spPr>
        <a:xfrm>
          <a:off x="0" y="2452865"/>
          <a:ext cx="6492875" cy="1079325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Business Email</a:t>
          </a:r>
        </a:p>
      </dsp:txBody>
      <dsp:txXfrm>
        <a:off x="52688" y="2505553"/>
        <a:ext cx="6387499" cy="973949"/>
      </dsp:txXfrm>
    </dsp:sp>
    <dsp:sp modelId="{830A274D-F2DE-4B2A-A5B7-6A24780525FD}">
      <dsp:nvSpPr>
        <dsp:cNvPr id="0" name=""/>
        <dsp:cNvSpPr/>
      </dsp:nvSpPr>
      <dsp:spPr>
        <a:xfrm>
          <a:off x="0" y="3661790"/>
          <a:ext cx="6492875" cy="107932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Google Drive</a:t>
          </a:r>
        </a:p>
      </dsp:txBody>
      <dsp:txXfrm>
        <a:off x="52688" y="3714478"/>
        <a:ext cx="6387499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57910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200748"/>
            <a:ext cx="2068031" cy="236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4962-0D45-4ABE-8A94-28136D74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60" y="3284292"/>
            <a:ext cx="1737849" cy="2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0243" y="2509957"/>
          <a:ext cx="7257996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962FA98-B591-4E45-8EEF-7736E8F6B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41" y="799858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D551-8AC9-4CD6-AA86-37CC64B6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Google Workspace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05CC1B-B613-4A5B-3963-4EF118E25C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1015068"/>
          <a:ext cx="6492875" cy="477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A56848-3F6A-4EC2-9CB0-5E794654F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21" y="453507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627</TotalTime>
  <Words>470</Words>
  <Application>Microsoft Office PowerPoint</Application>
  <PresentationFormat>Widescreen</PresentationFormat>
  <Paragraphs>98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PowerPoint Presentation</vt:lpstr>
      <vt:lpstr>Google Workspace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43</cp:revision>
  <dcterms:created xsi:type="dcterms:W3CDTF">2022-04-07T12:18:49Z</dcterms:created>
  <dcterms:modified xsi:type="dcterms:W3CDTF">2022-04-18T00:29:47Z</dcterms:modified>
</cp:coreProperties>
</file>